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8" r:id="rId6"/>
    <p:sldId id="277" r:id="rId7"/>
    <p:sldId id="279" r:id="rId8"/>
    <p:sldId id="273" r:id="rId9"/>
    <p:sldId id="274" r:id="rId10"/>
    <p:sldId id="280" r:id="rId11"/>
    <p:sldId id="261" r:id="rId12"/>
    <p:sldId id="275" r:id="rId13"/>
    <p:sldId id="266" r:id="rId14"/>
    <p:sldId id="281" r:id="rId15"/>
    <p:sldId id="267" r:id="rId16"/>
    <p:sldId id="260" r:id="rId17"/>
    <p:sldId id="263" r:id="rId18"/>
    <p:sldId id="282" r:id="rId19"/>
    <p:sldId id="268" r:id="rId20"/>
    <p:sldId id="283" r:id="rId21"/>
    <p:sldId id="269" r:id="rId22"/>
    <p:sldId id="270" r:id="rId23"/>
    <p:sldId id="276" r:id="rId24"/>
    <p:sldId id="271" r:id="rId25"/>
    <p:sldId id="259" r:id="rId26"/>
    <p:sldId id="27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990099"/>
    <a:srgbClr val="00B050"/>
    <a:srgbClr val="92D050"/>
    <a:srgbClr val="604337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9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0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4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2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0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2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7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1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43184-6CFB-4961-96B3-7192214C5C1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0" y="0"/>
            <a:ext cx="12224185" cy="68580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0" y="4260715"/>
            <a:ext cx="12224185" cy="2597285"/>
          </a:xfrm>
          <a:prstGeom prst="rect">
            <a:avLst/>
          </a:prstGeom>
          <a:solidFill>
            <a:schemeClr val="dk1">
              <a:alpha val="69000"/>
            </a:schemeClr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312" y="129316"/>
            <a:ext cx="12005557" cy="65993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95415" y="5336596"/>
            <a:ext cx="5833353" cy="445522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GameProgramer</a:t>
            </a:r>
            <a:endParaRPr lang="ko-KR" altLang="en-US" sz="2400" dirty="0" smtClean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1723" y="4468339"/>
            <a:ext cx="5833353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포트폴리오 개요</a:t>
            </a:r>
            <a:endParaRPr lang="ko-KR" altLang="en-US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125276" y="6174043"/>
            <a:ext cx="118515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073299" y="6003004"/>
            <a:ext cx="2109159" cy="445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010-5309-6725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960560" y="6366328"/>
            <a:ext cx="2334639" cy="334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81894" y="6401833"/>
            <a:ext cx="3000982" cy="2485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altLang="ko-KR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※</a:t>
            </a:r>
            <a:r>
              <a:rPr lang="ko-KR" altLang="en-US" sz="800" dirty="0" err="1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본사진은</a:t>
            </a:r>
            <a:r>
              <a:rPr lang="ko-KR" altLang="en-US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  </a:t>
            </a:r>
            <a:r>
              <a:rPr lang="ko-KR" altLang="en-US" sz="800" dirty="0" err="1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팀프로젝트</a:t>
            </a:r>
            <a:r>
              <a:rPr lang="ko-KR" altLang="en-US" sz="800" dirty="0" smtClean="0">
                <a:solidFill>
                  <a:schemeClr val="bg1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 </a:t>
            </a:r>
            <a:r>
              <a:rPr lang="en-US" altLang="ko-KR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Path To Yggdrasil </a:t>
            </a:r>
            <a:r>
              <a:rPr lang="ko-KR" altLang="en-US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의 실제 플레이 장면입니다</a:t>
            </a:r>
            <a:r>
              <a:rPr lang="en-US" altLang="ko-KR" sz="800" b="1" i="0" u="none" strike="noStrike" cap="none" dirty="0" smtClean="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rPr>
              <a:t>. </a:t>
            </a:r>
            <a:endParaRPr lang="en-US" altLang="ko-KR" sz="800" b="1" i="0" u="none" strike="noStrike" cap="none" dirty="0">
              <a:solidFill>
                <a:schemeClr val="lt1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</p:spTree>
    <p:extLst>
      <p:ext uri="{BB962C8B-B14F-4D97-AF65-F5344CB8AC3E}">
        <p14:creationId xmlns:p14="http://schemas.microsoft.com/office/powerpoint/2010/main" val="24058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1" y="710120"/>
            <a:ext cx="3640621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61534" y="3638949"/>
            <a:ext cx="3822852" cy="185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참여</a:t>
            </a:r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2022)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탈출 퍼즐 게임 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게임 프로그래머로 참여하여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탈출게임을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 구역 전체를 전담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작업하였습니다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플레이어를 조작하여 특정 아이템을 수집하거나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기믹들을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해제하면 다음 층으로 넘어갈 수 있도록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573932" y="1596312"/>
            <a:ext cx="3822852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2022.5~2022.11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게임명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603" y="1995568"/>
            <a:ext cx="5109763" cy="2866864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5755603" y="1995568"/>
            <a:ext cx="5109763" cy="286686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924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1" y="710120"/>
            <a:ext cx="3640621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64" y="1783842"/>
            <a:ext cx="3039000" cy="1645392"/>
          </a:xfrm>
          <a:prstGeom prst="rect">
            <a:avLst/>
          </a:prstGeom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482815" y="2033600"/>
            <a:ext cx="3822852" cy="279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오브젝트와 상호작용하여 아이템 습득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플레이어가 특정시간동안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풀지 못하였을 경우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풀기위한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도움을 제공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기믹의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위치 지시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이동을 위한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엘리베이터</a:t>
            </a:r>
            <a:endParaRPr lang="en-US" altLang="ko-KR" sz="1600" dirty="0" smtClean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필드에서 얻은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인벤토리에있는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아이템을 특정 지역에서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더블클릭하여 아이템 사용</a:t>
            </a:r>
            <a:endParaRPr lang="en-US" altLang="ko-KR" sz="1600" dirty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06" y="1800032"/>
            <a:ext cx="3031188" cy="16567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37" y="3456799"/>
            <a:ext cx="3009093" cy="16175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553" y="3473223"/>
            <a:ext cx="3013441" cy="15845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7960" y="1746017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03256" y="1749127"/>
            <a:ext cx="27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15676" y="3387018"/>
            <a:ext cx="27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03256" y="341373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object 3"/>
          <p:cNvSpPr/>
          <p:nvPr/>
        </p:nvSpPr>
        <p:spPr>
          <a:xfrm>
            <a:off x="5162599" y="1783842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222529" y="1783608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5165207" y="3429000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225622" y="3428766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2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1" y="710120"/>
            <a:ext cx="3640621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573931" y="1745673"/>
            <a:ext cx="3822852" cy="38560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알맞은 순서대로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오브젝트 버튼을 클릭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하는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정답이면 다음색상으로 넘어가고 오답이면 처음으로 돌아감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필드에서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파밍한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아이템을 올바른 곳에서 사용하여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작동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레버를 클릭하여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올바른 레버 위치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있을 경우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클리어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모든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클리어하여 다음 층을 가기 위한 모든 아이템이 있을 경우 다음 층으로 갈 수 있음 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한 개씩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클리어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할때마다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중앙 상단에 위치한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진행도바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진행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1010" t="15492" r="28979" b="32890"/>
          <a:stretch/>
        </p:blipFill>
        <p:spPr>
          <a:xfrm>
            <a:off x="5153212" y="1143973"/>
            <a:ext cx="3037361" cy="16154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24573" y="110123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0970" t="15133" r="28872" b="33138"/>
          <a:stretch/>
        </p:blipFill>
        <p:spPr>
          <a:xfrm>
            <a:off x="8202677" y="1162759"/>
            <a:ext cx="3025257" cy="15966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26466" y="109315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1030" t="15172" r="28750" b="32745"/>
          <a:stretch/>
        </p:blipFill>
        <p:spPr>
          <a:xfrm>
            <a:off x="8212299" y="2819598"/>
            <a:ext cx="3015635" cy="15980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793108" y="276770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21074" t="15494" r="28758" b="32934"/>
          <a:stretch/>
        </p:blipFill>
        <p:spPr>
          <a:xfrm>
            <a:off x="5162834" y="2808151"/>
            <a:ext cx="3025257" cy="160945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24572" y="275942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21052" t="14706" r="28994" b="32985"/>
          <a:stretch/>
        </p:blipFill>
        <p:spPr>
          <a:xfrm>
            <a:off x="5140954" y="4453543"/>
            <a:ext cx="3044655" cy="16197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299" y="4448322"/>
            <a:ext cx="3022775" cy="16345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24571" y="4400280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69226" y="4400280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object 3"/>
          <p:cNvSpPr/>
          <p:nvPr/>
        </p:nvSpPr>
        <p:spPr>
          <a:xfrm>
            <a:off x="5141108" y="1139438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8190573" y="1139438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"/>
          <p:cNvSpPr/>
          <p:nvPr/>
        </p:nvSpPr>
        <p:spPr>
          <a:xfrm>
            <a:off x="5138626" y="2784830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"/>
          <p:cNvSpPr/>
          <p:nvPr/>
        </p:nvSpPr>
        <p:spPr>
          <a:xfrm>
            <a:off x="8190573" y="2789365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"/>
          <p:cNvSpPr/>
          <p:nvPr/>
        </p:nvSpPr>
        <p:spPr>
          <a:xfrm>
            <a:off x="5136144" y="4427887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"/>
          <p:cNvSpPr/>
          <p:nvPr/>
        </p:nvSpPr>
        <p:spPr>
          <a:xfrm>
            <a:off x="8185609" y="4433865"/>
            <a:ext cx="3049465" cy="164539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80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710120"/>
            <a:ext cx="3710454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솔루나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660" y="467343"/>
            <a:ext cx="2613794" cy="29838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75" y="503518"/>
            <a:ext cx="4201858" cy="2947684"/>
          </a:xfrm>
          <a:prstGeom prst="rect">
            <a:avLst/>
          </a:prstGeom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379210" y="1695797"/>
            <a:ext cx="3822852" cy="27727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오브젝트와 상호작용하여 아이템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습득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 진행해야되는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화살표로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가르키는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코드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소지하고 있을 경우 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사용하여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기믹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작동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60296" y="46002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617481" y="46734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413" y="3472493"/>
            <a:ext cx="2586815" cy="29819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357009" y="345120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object 3"/>
          <p:cNvSpPr/>
          <p:nvPr/>
        </p:nvSpPr>
        <p:spPr>
          <a:xfrm>
            <a:off x="5048681" y="474001"/>
            <a:ext cx="2590774" cy="298451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7639453" y="474001"/>
            <a:ext cx="4224879" cy="298451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5044414" y="3465176"/>
            <a:ext cx="2594981" cy="298451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004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3932" y="3429000"/>
            <a:ext cx="3822852" cy="2316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참여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2022) </a:t>
            </a:r>
            <a:r>
              <a:rPr lang="ko-KR" altLang="en-US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[Path to </a:t>
            </a:r>
            <a:r>
              <a:rPr lang="en-US" altLang="ko-KR" sz="16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r>
              <a:rPr lang="en-US" altLang="ko-KR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] </a:t>
            </a:r>
            <a:r>
              <a:rPr lang="ko-KR" altLang="en-US" sz="16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클라이언트 </a:t>
            </a:r>
            <a:r>
              <a:rPr lang="en-US" altLang="ko-KR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전담 인력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으로 참여하여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기획자분들이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원하는 형식으로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메인화면부터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시작하여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 게임의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까지 모든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관련작업을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각 스크립트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니져같은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자주 접근해야 하는 곳에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싱글 톤 패턴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활용하여 접근하기 쉽게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4970716" y="1769469"/>
            <a:ext cx="6477214" cy="3671570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573932" y="1596312"/>
            <a:ext cx="3822852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2022.4~2022.11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게임명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Path To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4970716" y="1769469"/>
            <a:ext cx="6477214" cy="367157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26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4450893" y="1510831"/>
            <a:ext cx="3180397" cy="18027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271" y="1510831"/>
            <a:ext cx="3141077" cy="1802789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396440" y="2177935"/>
            <a:ext cx="3822852" cy="2167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및 맵 선택 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스킬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쿨타임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인게임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피격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스테미너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81" y="3336094"/>
            <a:ext cx="2343546" cy="17823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597" y="3336093"/>
            <a:ext cx="2264210" cy="176067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436" y="3349723"/>
            <a:ext cx="1674330" cy="1747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44899" y="148338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99857" y="1474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83193" y="331234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16742" y="330372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92754" y="331878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object 3"/>
          <p:cNvSpPr/>
          <p:nvPr/>
        </p:nvSpPr>
        <p:spPr>
          <a:xfrm>
            <a:off x="4460874" y="1513938"/>
            <a:ext cx="3170416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7627390" y="1513938"/>
            <a:ext cx="3170416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"/>
          <p:cNvSpPr/>
          <p:nvPr/>
        </p:nvSpPr>
        <p:spPr>
          <a:xfrm>
            <a:off x="4465076" y="3318781"/>
            <a:ext cx="1698069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6154126" y="3320512"/>
            <a:ext cx="2363601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/>
          <p:cNvSpPr/>
          <p:nvPr/>
        </p:nvSpPr>
        <p:spPr>
          <a:xfrm>
            <a:off x="8534522" y="3319520"/>
            <a:ext cx="2273265" cy="17996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17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382385"/>
            <a:ext cx="4496832" cy="801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Path </a:t>
            </a:r>
            <a:r>
              <a:rPr lang="en-US" altLang="ko-KR" sz="240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to </a:t>
            </a:r>
            <a:r>
              <a:rPr lang="en-US" altLang="ko-KR" sz="2400" dirty="0" err="1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60096" y="1822079"/>
            <a:ext cx="3995525" cy="2895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게임의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메인화면에서 작동하는 버튼 코드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및 맵 선택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스킬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쿨타임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관련된 코드 중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일부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피격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관련된 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코드 중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일부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스테미너바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663" y="3287455"/>
            <a:ext cx="3388222" cy="17666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679" y="3287454"/>
            <a:ext cx="3655896" cy="32752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696" y="259695"/>
            <a:ext cx="1797646" cy="2990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342" y="274535"/>
            <a:ext cx="3432579" cy="29757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71409" y="27453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14900" y="259695"/>
            <a:ext cx="2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50897" y="323394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81639" y="325027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608" y="5084189"/>
            <a:ext cx="3388698" cy="14567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941952" y="5054137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object 3"/>
          <p:cNvSpPr/>
          <p:nvPr/>
        </p:nvSpPr>
        <p:spPr>
          <a:xfrm>
            <a:off x="5659037" y="259694"/>
            <a:ext cx="1783305" cy="29905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7423242" y="259693"/>
            <a:ext cx="3451679" cy="29905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4833608" y="3253356"/>
            <a:ext cx="3390971" cy="180078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4830859" y="5057219"/>
            <a:ext cx="3390971" cy="150547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8218186" y="3256364"/>
            <a:ext cx="3681390" cy="330632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56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마인크래프트</a:t>
            </a:r>
            <a:r>
              <a:rPr lang="en-US" altLang="ko-KR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3932" y="3293431"/>
            <a:ext cx="3822852" cy="13364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</a:t>
            </a:r>
            <a:r>
              <a:rPr lang="en-US" altLang="ko-KR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 구현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아이템마다 고유인덱스가 있어 고유인덱스의 위치가 특정 조합을 만족시키면 아이템을 생성하도록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92" y="791833"/>
            <a:ext cx="4126057" cy="23050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92" y="3096924"/>
            <a:ext cx="4126057" cy="2327665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580526" y="1509227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2023.6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인벤토리및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조합법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object 3"/>
          <p:cNvSpPr/>
          <p:nvPr/>
        </p:nvSpPr>
        <p:spPr>
          <a:xfrm>
            <a:off x="6112092" y="791832"/>
            <a:ext cx="4126057" cy="230509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6112092" y="3096923"/>
            <a:ext cx="4126057" cy="230509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49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마인크래프트</a:t>
            </a:r>
            <a:r>
              <a:rPr lang="en-US" altLang="ko-KR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조합법 시스템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61534" y="1975832"/>
            <a:ext cx="3822852" cy="17328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레시피는 아이템 하나 마다 함수를 만들어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시작시에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아이템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만들려는 아이템의 재료아이템의 위치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정보등을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설정합니다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3by3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조합대와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2by2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조합대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둘다 레시피를 설정해줍니다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945" y="813610"/>
            <a:ext cx="2952199" cy="16493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50" y="816055"/>
            <a:ext cx="2952197" cy="16468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2469420"/>
            <a:ext cx="2960806" cy="1667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49" y="2469421"/>
            <a:ext cx="3545161" cy="3276803"/>
          </a:xfrm>
          <a:prstGeom prst="rect">
            <a:avLst/>
          </a:prstGeom>
        </p:spPr>
      </p:pic>
      <p:sp>
        <p:nvSpPr>
          <p:cNvPr id="11" name="object 3"/>
          <p:cNvSpPr/>
          <p:nvPr/>
        </p:nvSpPr>
        <p:spPr>
          <a:xfrm>
            <a:off x="5184750" y="809575"/>
            <a:ext cx="2952198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8136947" y="809574"/>
            <a:ext cx="2952198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5184748" y="2469422"/>
            <a:ext cx="3545161" cy="328328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8729909" y="2462942"/>
            <a:ext cx="2359234" cy="16533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4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45970" y="3560573"/>
            <a:ext cx="3822852" cy="1098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16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r>
              <a:rPr lang="ko-KR" altLang="en-US" sz="1600" dirty="0" smtClean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달리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멀티셀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인벤토리시스템을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사용하였습니다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10851" r="30642" b="38742"/>
          <a:stretch/>
        </p:blipFill>
        <p:spPr>
          <a:xfrm>
            <a:off x="4717706" y="1360083"/>
            <a:ext cx="3374969" cy="1903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174" y="1355328"/>
            <a:ext cx="3380882" cy="19063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10791" r="30743" b="39012"/>
          <a:stretch/>
        </p:blipFill>
        <p:spPr>
          <a:xfrm>
            <a:off x="4720665" y="3268453"/>
            <a:ext cx="3377883" cy="1902952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445970" y="1757442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2023.5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인벤토리및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505" y="3263698"/>
            <a:ext cx="3380882" cy="1917789"/>
          </a:xfrm>
          <a:prstGeom prst="rect">
            <a:avLst/>
          </a:prstGeom>
        </p:spPr>
      </p:pic>
      <p:sp>
        <p:nvSpPr>
          <p:cNvPr id="11" name="object 3"/>
          <p:cNvSpPr/>
          <p:nvPr/>
        </p:nvSpPr>
        <p:spPr>
          <a:xfrm>
            <a:off x="4714791" y="135532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8092674" y="135532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4711833" y="326164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8098547" y="326164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38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4221804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518324" y="3735648"/>
            <a:ext cx="118515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</a:t>
            </a:r>
            <a:endParaRPr lang="ko-KR" altLang="en-US" sz="2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84050" y="758758"/>
            <a:ext cx="1653703" cy="222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3" y="5471225"/>
            <a:ext cx="423737" cy="423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4" y="4940484"/>
            <a:ext cx="428018" cy="428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3" y="5997685"/>
            <a:ext cx="428017" cy="428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1518324" y="50236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kimjh741963@gmail.com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1518324" y="55522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경기도 광주시 </a:t>
            </a:r>
            <a:r>
              <a:rPr lang="ko-KR" altLang="en-US" sz="1100" dirty="0" err="1" smtClean="0"/>
              <a:t>초월읍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지월리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1518324" y="6080888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010-5309-6725</a:t>
            </a:r>
            <a:endParaRPr lang="ko-KR" altLang="en-US" sz="11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221804" y="1439694"/>
            <a:ext cx="800238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/>
          <p:cNvSpPr txBox="1">
            <a:spLocks/>
          </p:cNvSpPr>
          <p:nvPr/>
        </p:nvSpPr>
        <p:spPr>
          <a:xfrm>
            <a:off x="4221803" y="492058"/>
            <a:ext cx="800238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소통하며 개발 할 줄 아는 프로그래머 </a:t>
            </a:r>
            <a:r>
              <a:rPr lang="ko-KR" altLang="en-US" sz="2400" dirty="0" err="1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김장한입니다</a:t>
            </a:r>
            <a:r>
              <a:rPr lang="en-US" altLang="ko-KR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!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221804" y="5813898"/>
            <a:ext cx="800238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4221803" y="1478895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학력 사항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8044653" y="1439694"/>
            <a:ext cx="2" cy="437420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4221803" y="2027987"/>
            <a:ext cx="3822852" cy="875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2024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한국 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직업전문학교 게임 프로그래밍 학과 졸업 예정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2019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한국 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it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직업전문학교 게임 프로그래밍 학과 입학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2019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경기광주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고등학교 졸업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221802" y="3013533"/>
            <a:ext cx="3822851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4221802" y="3593530"/>
            <a:ext cx="3822852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en-US" altLang="ko-KR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8222993" y="1476237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8222993" y="2027987"/>
            <a:ext cx="3822852" cy="26930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------</a:t>
            </a:r>
            <a:r>
              <a:rPr lang="ko-KR" altLang="en-US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팀프로젝트</a:t>
            </a:r>
            <a:r>
              <a:rPr lang="en-US" altLang="ko-KR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------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참여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참여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탈출 퍼즐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------</a:t>
            </a:r>
            <a:r>
              <a:rPr lang="ko-KR" altLang="en-US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개인프로젝트</a:t>
            </a:r>
            <a:r>
              <a:rPr lang="en-US" altLang="ko-KR" sz="1100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------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Slay the Spire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로그라이크</a:t>
            </a:r>
            <a:r>
              <a:rPr lang="ko-KR" altLang="en-US" sz="1100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</a:t>
            </a:r>
            <a:r>
              <a:rPr lang="ko-KR" altLang="en-US" sz="1100" dirty="0" smtClean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빌딩 카드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시스템 구현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마인크래프트 조합법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 구현 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2023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 구현 </a:t>
            </a:r>
            <a:endParaRPr lang="en-US" altLang="ko-KR" sz="11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4221802" y="4106086"/>
            <a:ext cx="3822852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수상 이력</a:t>
            </a:r>
            <a:endParaRPr lang="ko-KR" altLang="en-US" sz="18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4221802" y="4779729"/>
            <a:ext cx="3822850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 발표회 </a:t>
            </a:r>
            <a:r>
              <a:rPr lang="ko-KR" altLang="en-US" sz="1100" dirty="0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우수상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66" y="5875163"/>
            <a:ext cx="848513" cy="8485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69" y="5997685"/>
            <a:ext cx="603471" cy="60347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91" y="6040905"/>
            <a:ext cx="535022" cy="5350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0" name="TextBox 69"/>
          <p:cNvSpPr txBox="1"/>
          <p:nvPr/>
        </p:nvSpPr>
        <p:spPr>
          <a:xfrm>
            <a:off x="759161" y="4246576"/>
            <a:ext cx="270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2000.02.28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557" y="5949797"/>
            <a:ext cx="717238" cy="717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312" y="5984167"/>
            <a:ext cx="655108" cy="62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5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66790" y="1975832"/>
            <a:ext cx="3822852" cy="3617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놓는곳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하이라이트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장비중인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아이템으로 변경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번에 있는 아이템과 같은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3.R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버튼을 눌러 들고 있는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회전</a:t>
            </a:r>
            <a:endParaRPr lang="en-US" altLang="ko-KR" sz="1600" dirty="0" smtClean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넣을 곳에 이미 다른 아이템이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있을경우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드래그중인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아이템이 해당 칸에 들어가고 이미 있던 아이템은 마우스에 들려진다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en-US" altLang="ko-KR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ScriptableObject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미리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만들어져있는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 데이터를 불러와 아이템 생성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10851" r="30642" b="38742"/>
          <a:stretch/>
        </p:blipFill>
        <p:spPr>
          <a:xfrm>
            <a:off x="4649050" y="809037"/>
            <a:ext cx="3374969" cy="1903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790" y="802328"/>
            <a:ext cx="3380882" cy="19063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53086" y="8023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10791" r="30743" b="39012"/>
          <a:stretch/>
        </p:blipFill>
        <p:spPr>
          <a:xfrm>
            <a:off x="4660744" y="2734852"/>
            <a:ext cx="3377883" cy="19029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85" y="4654168"/>
            <a:ext cx="3374969" cy="11683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125825" y="78338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56000" y="277410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39113" y="478317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21021" t="10561" r="30775" b="39801"/>
          <a:stretch/>
        </p:blipFill>
        <p:spPr>
          <a:xfrm>
            <a:off x="8045610" y="2739882"/>
            <a:ext cx="3378560" cy="18844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11431" y="273485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object 3"/>
          <p:cNvSpPr/>
          <p:nvPr/>
        </p:nvSpPr>
        <p:spPr>
          <a:xfrm>
            <a:off x="4646135" y="80027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8022561" y="807543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4646134" y="2727587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029331" y="2727587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6357007" y="4628266"/>
            <a:ext cx="3377883" cy="119429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31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32185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 smtClean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크기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설정코드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넣는 코드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칸수를 입력하면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해당 칸 수에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맟춰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크기 변경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marL="342900" indent="-342900" algn="l">
              <a:buAutoNum type="arabicPeriod"/>
            </a:pP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하이라이트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장비중인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변경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번에 있는 아이템과 같은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4.ScriptableObject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정보 저장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355" y="4120664"/>
            <a:ext cx="4416628" cy="162784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58127" y="123870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67" y="2219605"/>
            <a:ext cx="3937808" cy="15546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67" y="1012721"/>
            <a:ext cx="5781675" cy="1190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47309" y="101272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7062" y="221434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567" y="3785301"/>
            <a:ext cx="3121823" cy="196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r="27303"/>
          <a:stretch/>
        </p:blipFill>
        <p:spPr>
          <a:xfrm>
            <a:off x="8382934" y="2219605"/>
            <a:ext cx="3607347" cy="18928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84741" y="218164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8898" y="3785300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32883" y="410395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object 3"/>
          <p:cNvSpPr/>
          <p:nvPr/>
        </p:nvSpPr>
        <p:spPr>
          <a:xfrm>
            <a:off x="4436567" y="1012721"/>
            <a:ext cx="5781675" cy="119062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4436567" y="2214345"/>
            <a:ext cx="3937808" cy="155995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374375" y="2203346"/>
            <a:ext cx="3615906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4428009" y="3773883"/>
            <a:ext cx="3130382" cy="197462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7558733" y="4114613"/>
            <a:ext cx="4431547" cy="164489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341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28841" y="3291866"/>
            <a:ext cx="3822852" cy="1098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16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시스템을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구현하였습니다 기존 </a:t>
            </a:r>
            <a:r>
              <a:rPr lang="en-US" altLang="ko-KR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rpg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게임들의 기본적인 스킬 트리 구조로 작업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709564" y="3171821"/>
            <a:ext cx="3822852" cy="264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일정레벨이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되면 해당레벨까지 배울 수 있는 스킬들이 배울 수 있게 됨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스킬을 배우면 스킬 포인트가 차감되면서 스킬을 습득함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있다면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배워야 해당 스킬을 배울 수 있음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스킬위에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구글시트로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저장되어있는 스킬정보들을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데이터들을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표시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998"/>
          <a:stretch/>
        </p:blipFill>
        <p:spPr>
          <a:xfrm>
            <a:off x="5445533" y="1270683"/>
            <a:ext cx="3024163" cy="1807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3603" t="10981" r="28617" b="39304"/>
          <a:stretch/>
        </p:blipFill>
        <p:spPr>
          <a:xfrm>
            <a:off x="8481119" y="3072586"/>
            <a:ext cx="3010143" cy="17964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91197" y="123374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322" y="1285621"/>
            <a:ext cx="3006940" cy="179247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04270" y="127068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20329" y="128562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24141" y="3059668"/>
            <a:ext cx="27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95030" y="1486678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2023.4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5533" y="1285621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8469696" y="1285621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8469696" y="3076579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2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60097" y="3117830"/>
            <a:ext cx="3822852" cy="1765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화면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 시트데이터를 불러와서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적용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선행스킬이있을경우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부모 스킬과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자식스킬을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선으로 연결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데이터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713" y="987916"/>
            <a:ext cx="3129380" cy="31435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91" y="4131425"/>
            <a:ext cx="5126026" cy="1194369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025713" y="987916"/>
            <a:ext cx="3129380" cy="3143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5227691" y="4131425"/>
            <a:ext cx="5126026" cy="11943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936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 smtClean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</a:t>
            </a:r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71253" y="2069869"/>
            <a:ext cx="3822852" cy="2982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트리구조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스킬을 배우면 스킬 포인트가 차감되면서 스킬을 습득함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있다면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선행스킬을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배워야 해당 스킬을 배울 수 있음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스킬위에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스킬정보들을 표시</a:t>
            </a:r>
            <a:endParaRPr lang="en-US" altLang="ko-KR" sz="1600" dirty="0" smtClean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유니티의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마우스 이벤트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스킬데이터는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 시트로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저장되어있는것을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25" y="2607130"/>
            <a:ext cx="3652954" cy="3186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279" y="560951"/>
            <a:ext cx="4220975" cy="20461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487" y="2968095"/>
            <a:ext cx="3809117" cy="2211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254" y="555239"/>
            <a:ext cx="3275850" cy="23947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21321" y="56095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300" y="266605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671672" y="293566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89745" y="53710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object 3"/>
          <p:cNvSpPr/>
          <p:nvPr/>
        </p:nvSpPr>
        <p:spPr>
          <a:xfrm>
            <a:off x="4465502" y="560951"/>
            <a:ext cx="4226752" cy="204617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692254" y="560951"/>
            <a:ext cx="3275850" cy="238901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4460917" y="2607130"/>
            <a:ext cx="3662762" cy="318674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8123679" y="2949961"/>
            <a:ext cx="3844425" cy="222995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22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710120"/>
            <a:ext cx="2178996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전시회 경험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411763" y="351194"/>
            <a:ext cx="3822852" cy="252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2022 </a:t>
            </a:r>
            <a:r>
              <a:rPr lang="en-US" altLang="ko-KR" sz="1100" dirty="0" err="1" smtClean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전시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Path To </a:t>
            </a:r>
            <a:r>
              <a:rPr lang="en-US" altLang="ko-KR" sz="1100" dirty="0" err="1" smtClean="0">
                <a:solidFill>
                  <a:schemeClr val="bg1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Yggdrashil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1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보스러쉬</a:t>
            </a:r>
            <a:r>
              <a:rPr lang="ko-KR" altLang="en-US" sz="11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액션 전투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</a:t>
            </a:r>
            <a:r>
              <a:rPr lang="en-US" altLang="ko-KR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교내 프로젝트에서 제작한 게임을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 err="1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GStar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 전시하였고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관객들이 플레이하는 것을 지켜보고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개선할 점을 발견할 수도 있었습니다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 업체들의 게임을 플레이해 보고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 라면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 이러한 것들을 어떻게 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구현해 볼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것인가 생각해 보기도 하면서 식견을 넓힐 수 있었습니다</a:t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이러한 경험을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통해 게임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프로그래머에 대한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꿈에 한 발짝 더 가까워진 느낌이 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7" t="36527" r="1136" b="13756"/>
          <a:stretch/>
        </p:blipFill>
        <p:spPr>
          <a:xfrm>
            <a:off x="8127208" y="3742761"/>
            <a:ext cx="3098432" cy="23005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2" t="31844" r="433" b="145"/>
          <a:stretch/>
        </p:blipFill>
        <p:spPr>
          <a:xfrm>
            <a:off x="5811221" y="781933"/>
            <a:ext cx="3193395" cy="29608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16" y="781396"/>
            <a:ext cx="2221024" cy="29613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3"/>
          <a:stretch/>
        </p:blipFill>
        <p:spPr>
          <a:xfrm>
            <a:off x="4477139" y="3742761"/>
            <a:ext cx="3751183" cy="22984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7" t="-1" r="51636" b="863"/>
          <a:stretch/>
        </p:blipFill>
        <p:spPr>
          <a:xfrm>
            <a:off x="4473647" y="781396"/>
            <a:ext cx="1332793" cy="296141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4414058" y="710120"/>
            <a:ext cx="0" cy="542467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99768" y="710120"/>
            <a:ext cx="0" cy="541913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414059" y="6129253"/>
            <a:ext cx="688570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4414060" y="11477110"/>
            <a:ext cx="699377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414058" y="710120"/>
            <a:ext cx="688571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8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0" y="0"/>
            <a:ext cx="12224185" cy="68580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0" y="1966932"/>
            <a:ext cx="12224185" cy="2597285"/>
          </a:xfrm>
          <a:prstGeom prst="rect">
            <a:avLst/>
          </a:prstGeom>
          <a:solidFill>
            <a:schemeClr val="dk1">
              <a:alpha val="69000"/>
            </a:schemeClr>
          </a:solidFill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312" y="129316"/>
            <a:ext cx="12005557" cy="65993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1723" y="2794643"/>
            <a:ext cx="5833353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감사합니다</a:t>
            </a:r>
            <a:endParaRPr lang="ko-KR" altLang="en-US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324782" y="3841284"/>
            <a:ext cx="118515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김장한</a:t>
            </a:r>
            <a:endParaRPr lang="ko-KR" altLang="en-US" sz="24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048361" y="3643059"/>
            <a:ext cx="2109159" cy="445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010-5309-6725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935622" y="4006383"/>
            <a:ext cx="2334639" cy="334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0070C0"/>
                </a:solidFill>
                <a:latin typeface="Adobe Hebrew" panose="02040503050201020203" pitchFamily="18" charset="-79"/>
                <a:ea typeface="Adobe 고딕 Std B" panose="020B0800000000000000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2400" dirty="0">
              <a:solidFill>
                <a:srgbClr val="0070C0"/>
              </a:solidFill>
              <a:latin typeface="Adobe Hebrew" panose="02040503050201020203" pitchFamily="18" charset="-79"/>
              <a:ea typeface="Adobe 고딕 Std B" panose="020B0800000000000000" pitchFamily="34" charset="-127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320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196" y="136187"/>
            <a:ext cx="12005557" cy="65993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68455" y="2875002"/>
            <a:ext cx="782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이력 사항</a:t>
            </a:r>
            <a:endParaRPr lang="ko-KR" altLang="en-US" sz="6600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9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08253" y="3257136"/>
            <a:ext cx="3822852" cy="10468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직접 게임을 하며 어떻게 코드를 구성할까 생각하면서 시스템적으로 최대한 비슷하게 만들기 위해 노력하였습니다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73932" y="1596312"/>
            <a:ext cx="3822852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2023.1~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게임명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Slay the Spire(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08" y="874896"/>
            <a:ext cx="4224684" cy="23822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78" y="3276592"/>
            <a:ext cx="4245043" cy="2382240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415607" y="874896"/>
            <a:ext cx="4224685" cy="23919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6415607" y="3266865"/>
            <a:ext cx="4224685" cy="239196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93" y="829449"/>
            <a:ext cx="5575445" cy="3119981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377816" y="1439694"/>
            <a:ext cx="3822852" cy="4979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직접 생각하여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 생성 </a:t>
            </a:r>
            <a:r>
              <a:rPr lang="ko-KR" altLang="en-US" sz="1600" b="1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b="1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파악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하고 최대한 같도록 코드로 직접 구현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l"/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생성 </a:t>
            </a:r>
            <a:r>
              <a:rPr lang="ko-KR" altLang="en-US" sz="1600" dirty="0" err="1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먼저 미리 설정된 층의 개수 만큼 해당 층에 들어갈 방의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수를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랜덤 설정한 뒤 방 오브젝트를 설정된 해당 층 개수만큼 생성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 뒤에 루트를 결정할 방과 방 사이를 연결해줄 선 생성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방과 방 사이의 선 생성 </a:t>
            </a:r>
            <a:r>
              <a:rPr lang="ko-KR" altLang="en-US" sz="1600" dirty="0" err="1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층과 층 사이의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생성되는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최소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개에서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까지이다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층과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층에서 방의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많은 쪽의 방의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이상일 경우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선의 최소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개수가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많은 층의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방 개수가 된다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선들은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서로 교차되어서는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안된다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ko-KR" altLang="en-US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 개의 방에서 다음 방으로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연결되는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갯수는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개까지 가능하다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873795" y="2075032"/>
            <a:ext cx="922713" cy="981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31483" y="18903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방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37777" y="1196504"/>
            <a:ext cx="0" cy="24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394849" y="1196503"/>
            <a:ext cx="0" cy="24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337777" y="1196504"/>
            <a:ext cx="1066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337777" y="1439694"/>
            <a:ext cx="1057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349264" y="1196503"/>
            <a:ext cx="922713" cy="981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94202" y="10118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층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8120333" y="3929314"/>
            <a:ext cx="3822852" cy="1572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-UI</a:t>
            </a:r>
            <a:r>
              <a:rPr lang="ko-KR" altLang="en-US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편의성</a:t>
            </a:r>
            <a:r>
              <a:rPr lang="en-US" altLang="ko-KR" sz="16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범례에 있는 방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이미지에다가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해당하는 방의 종류가 강조 된다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클리어한 방은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체크표시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된다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23019" t="10845" r="27482" b="37614"/>
          <a:stretch/>
        </p:blipFill>
        <p:spPr>
          <a:xfrm>
            <a:off x="5177691" y="3988054"/>
            <a:ext cx="2884451" cy="1626870"/>
          </a:xfrm>
          <a:prstGeom prst="rect">
            <a:avLst/>
          </a:prstGeom>
        </p:spPr>
      </p:pic>
      <p:sp>
        <p:nvSpPr>
          <p:cNvPr id="17" name="object 3"/>
          <p:cNvSpPr/>
          <p:nvPr/>
        </p:nvSpPr>
        <p:spPr>
          <a:xfrm>
            <a:off x="5177692" y="829449"/>
            <a:ext cx="5575445" cy="3119981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/>
          <p:cNvSpPr/>
          <p:nvPr/>
        </p:nvSpPr>
        <p:spPr>
          <a:xfrm>
            <a:off x="5177691" y="3973668"/>
            <a:ext cx="2884451" cy="1641256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7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573932" y="2618180"/>
            <a:ext cx="3822852" cy="1903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생성된 방 오브젝트의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인스펙터창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 생성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코드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현재층의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방의 개수와 다음 층의 방의 개수의 차 별로 선 생성 조건 부여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724"/>
          <a:stretch/>
        </p:blipFill>
        <p:spPr>
          <a:xfrm>
            <a:off x="5309181" y="1779963"/>
            <a:ext cx="2914173" cy="4564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354" y="1779963"/>
            <a:ext cx="2914173" cy="45640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23019" t="10845" r="27482" b="37614"/>
          <a:stretch/>
        </p:blipFill>
        <p:spPr>
          <a:xfrm>
            <a:off x="6696161" y="146513"/>
            <a:ext cx="2884451" cy="1626870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696161" y="146513"/>
            <a:ext cx="2884451" cy="162687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5309181" y="1779963"/>
            <a:ext cx="2914173" cy="456403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8223354" y="1779963"/>
            <a:ext cx="2914173" cy="4564032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6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162" y="224592"/>
            <a:ext cx="2967190" cy="1634763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61534" y="2261446"/>
            <a:ext cx="3822852" cy="1903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구글시트데이터를 </a:t>
            </a:r>
            <a:r>
              <a:rPr lang="ko-KR" altLang="en-US" sz="1600" dirty="0" err="1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데이터를 불러오기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받아온 데이터로 각종 데이터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몬스터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등등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사용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57" y="1878666"/>
            <a:ext cx="2941500" cy="32856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14" y="1870256"/>
            <a:ext cx="2944733" cy="32940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924" y="5183635"/>
            <a:ext cx="5923023" cy="971898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6678162" y="224592"/>
            <a:ext cx="2967190" cy="1634763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5194567" y="1859355"/>
            <a:ext cx="2967190" cy="33049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8161757" y="1859355"/>
            <a:ext cx="2967190" cy="33049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/>
          <p:cNvSpPr/>
          <p:nvPr/>
        </p:nvSpPr>
        <p:spPr>
          <a:xfrm>
            <a:off x="5194567" y="5184135"/>
            <a:ext cx="5934380" cy="97139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013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3224" y="446270"/>
            <a:ext cx="2921342" cy="836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54046" y="1994037"/>
            <a:ext cx="3822852" cy="27677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특정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오브젝트에게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카드를 직접 드래그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하면 해당 카드의 능력이 해당 오브젝트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및 몬스터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에게 적용된다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덱에서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드로우하고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사용된 카드는 버려지고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덱에서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카드를 다 사용하면 버려진 카드들을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셔플하여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다시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덱으로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돌아간다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몬스터들은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개체별로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가지고 있는 몬스터 스킬을 턴마다 랜덤으로 설정되어 플레이어가 턴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종료할시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실행된다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2966" t="10779" r="27444" b="37574"/>
          <a:stretch/>
        </p:blipFill>
        <p:spPr>
          <a:xfrm>
            <a:off x="5459997" y="1654129"/>
            <a:ext cx="3009232" cy="1697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484" y="1652255"/>
            <a:ext cx="3011351" cy="16995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77" y="3366936"/>
            <a:ext cx="3011350" cy="169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869" y="3361315"/>
            <a:ext cx="2992966" cy="17013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98296" y="165412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76147" y="165225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98295" y="3429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60194" y="34297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276147" y="4761777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object 3"/>
          <p:cNvSpPr/>
          <p:nvPr/>
        </p:nvSpPr>
        <p:spPr>
          <a:xfrm>
            <a:off x="5457878" y="1652255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479486" y="1652255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5459997" y="3351764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8479486" y="3351763"/>
            <a:ext cx="3011349" cy="1699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71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22418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3932" y="624628"/>
            <a:ext cx="2942352" cy="815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 smtClean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en-US" altLang="ko-KR" sz="2400" dirty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Slay The Spire </a:t>
            </a:r>
            <a:r>
              <a:rPr lang="ko-KR" altLang="en-US" sz="2400" dirty="0" smtClean="0">
                <a:solidFill>
                  <a:srgbClr val="92D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모작</a:t>
            </a:r>
            <a:endParaRPr lang="ko-KR" altLang="en-US" sz="2400" b="1" dirty="0">
              <a:solidFill>
                <a:srgbClr val="0070C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51736" y="2269375"/>
            <a:ext cx="3822852" cy="21291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카드를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셔플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할때에는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Fisher-Yates 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Shuffle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알고리즘을 사용하여 카드를 섞었습니다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싱글톤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패턴을 제네릭을 활용하여</a:t>
            </a:r>
            <a:r>
              <a:rPr lang="en-US" altLang="ko-KR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작성 하였습니다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카드 사용 할 때 카드의 타입에 따라서 함수가 작동하여 해당 카드의 능력이 작동됩니다</a:t>
            </a:r>
            <a:endParaRPr lang="en-US" altLang="ko-KR" sz="1600" dirty="0" smtClean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40587" y="403662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94" y="470465"/>
            <a:ext cx="3093720" cy="1955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94" y="2425524"/>
            <a:ext cx="3071006" cy="3682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514" y="470465"/>
            <a:ext cx="3538019" cy="4159298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4517108" y="470465"/>
            <a:ext cx="3098406" cy="195505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7615514" y="470465"/>
            <a:ext cx="3538019" cy="4159298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/>
          <p:nvPr/>
        </p:nvSpPr>
        <p:spPr>
          <a:xfrm>
            <a:off x="4512027" y="2425524"/>
            <a:ext cx="3103487" cy="368268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82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1324</Words>
  <Application>Microsoft Office PowerPoint</Application>
  <PresentationFormat>와이드스크린</PresentationFormat>
  <Paragraphs>275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Adobe 고딕 Std B</vt:lpstr>
      <vt:lpstr>Balthazar</vt:lpstr>
      <vt:lpstr>맑은 고딕</vt:lpstr>
      <vt:lpstr>Adobe Hebrew</vt:lpstr>
      <vt:lpstr>Arial</vt:lpstr>
      <vt:lpstr>Office 테마</vt:lpstr>
      <vt:lpstr>GameProgramer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개요</dc:title>
  <dc:creator>MikangMark</dc:creator>
  <cp:lastModifiedBy>MikangMark</cp:lastModifiedBy>
  <cp:revision>128</cp:revision>
  <dcterms:created xsi:type="dcterms:W3CDTF">2023-10-18T04:18:15Z</dcterms:created>
  <dcterms:modified xsi:type="dcterms:W3CDTF">2023-11-23T04:36:05Z</dcterms:modified>
</cp:coreProperties>
</file>